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17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4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7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66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73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488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85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57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3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28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8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6729-3506-497B-9DEF-3B6474523EF9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B919C-9614-420F-9913-D197296E8F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3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Anna\Pictures\euro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0"/>
            <a:ext cx="4790306" cy="361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C:\Users\Anna\Pictures\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4392488" cy="34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C:\Users\Anna\Pictures\nes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" y="3645024"/>
            <a:ext cx="4853439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C:\Users\Anna\Pictures\nike-just-do-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18" y="3713224"/>
            <a:ext cx="41529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na\Pictures\tac-spe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85825"/>
            <a:ext cx="576064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na\Pictures\tag-cannab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76064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nna\Pictures\tag-ecsta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576064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4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na\Pictures\starwar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062"/>
            <a:ext cx="6336704" cy="62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na\Pictures\sprite-ice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0" y="260649"/>
            <a:ext cx="744521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4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na\Pictures\Sony-PSP--Handcuff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548680"/>
            <a:ext cx="8576011" cy="61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9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na\Pictures\snicker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18" y="90385"/>
            <a:ext cx="5132054" cy="67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4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na\Pictures\shar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5" y="620688"/>
            <a:ext cx="8771178" cy="56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0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nna\Pictures\Rubiks-Cub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12" y="32716"/>
            <a:ext cx="4613928" cy="67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9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nna\Pictures\Rubiks-Cub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33" y="140983"/>
            <a:ext cx="4588991" cy="66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9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na\Pictures\rock-n-f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79"/>
            <a:ext cx="47625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5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nna\Pictures\ps2-but-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1270"/>
            <a:ext cx="5616624" cy="664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\Pictures\unicef-mi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1" y="764704"/>
            <a:ext cx="8110861" cy="53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5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nna\Pictures\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56" y="0"/>
            <a:ext cx="4918620" cy="68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8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nna\Pictures\porsch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0536"/>
            <a:ext cx="4392488" cy="61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6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na\Pictures\porsch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6885"/>
            <a:ext cx="4608512" cy="64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45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nna\Pictures\porsche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612822" cy="64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6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nna\Pictures\orion-tele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5106"/>
            <a:ext cx="7400192" cy="600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74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nna\Pictures\non-smoking-a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24" y="60151"/>
            <a:ext cx="47625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44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nna\Pictures\nivea-good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01279" cy="61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42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nna\Pictures\NiveaBeauteFinger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3677"/>
            <a:ext cx="7920880" cy="56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87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nna\Pictures\nike-just-do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52807" cy="59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77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na\Pictures\ne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" y="404664"/>
            <a:ext cx="881064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2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Pictures\wm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7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nna\Pictures\mr-hot-pe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86" y="332655"/>
            <a:ext cx="4444294" cy="63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7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nna\Pictures\motor-magazin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74603"/>
            <a:ext cx="8401426" cy="55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9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nna\Pictures\motor-magazin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982"/>
            <a:ext cx="8563921" cy="56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2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nna\Pictures\motor-magazin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1" y="548680"/>
            <a:ext cx="845877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44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nna\Pictures\more-p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0"/>
            <a:ext cx="47625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98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nna\Pictures\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13" y="620688"/>
            <a:ext cx="69595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76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nna\Pictures\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" y="692696"/>
            <a:ext cx="9092767" cy="58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nna\Pictures\mcdonals-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02" y="164816"/>
            <a:ext cx="7266914" cy="57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18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nna\Pictures\mcdonalds_bus_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50856" cy="56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60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nna\Pictures\kill-bil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7" y="404664"/>
            <a:ext cx="825974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a\Pictures\ww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" y="188640"/>
            <a:ext cx="904118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19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nna\Pictures\highlit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45" y="836712"/>
            <a:ext cx="6924147" cy="49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62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nna\Pictures\high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693018"/>
            <a:ext cx="7234311" cy="51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13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nna\Pictures\heineken-piz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44624"/>
            <a:ext cx="47625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96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nna\Pictures\heineken-jammin-conc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40" y="69676"/>
            <a:ext cx="47625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68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nna\Pictures\heineken-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48" y="69676"/>
            <a:ext cx="47625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nna\Pictures\hard-rock-c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209262" cy="66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43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Anna\Pictures\glassex-clea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081"/>
            <a:ext cx="8402749" cy="57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04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nna\Pictures\fresh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5728"/>
            <a:ext cx="4608512" cy="61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38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nna\Pictures\fitness-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79" y="171971"/>
            <a:ext cx="4657501" cy="657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59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nna\Pictures\fe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0" y="928299"/>
            <a:ext cx="8223894" cy="45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8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na\Pictures\wwf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" y="188640"/>
            <a:ext cx="9083367" cy="63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14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Anna\Pictures\euro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60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66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nna\Pictures\Duracell-Escal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742043" cy="667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5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nna\Pictures\dura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76" y="620688"/>
            <a:ext cx="7171574" cy="53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161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Anna\Pictures\domi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3" y="620688"/>
            <a:ext cx="8287651" cy="54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51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Anna\Pictures\denver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0528"/>
            <a:ext cx="7348587" cy="48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51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Anna\Pictures\come-a-little-clo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28945" cy="55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Anna\Pictures\clor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94" y="188640"/>
            <a:ext cx="5039915" cy="6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80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Anna\Pictures\australia-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464496" cy="63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84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Anna\Pictures\alberta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477595" cy="60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78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Anna\Pictures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2078"/>
            <a:ext cx="5317924" cy="64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2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na\Pictures\the-new-beetl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4" y="684610"/>
            <a:ext cx="6928941" cy="55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66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Anna\Pictures\3m-security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06321"/>
            <a:ext cx="5201121" cy="64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5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na\Pictures\the-new-beetl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8" y="533981"/>
            <a:ext cx="7129164" cy="57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1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na\Pictures\the-new-beetle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56084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3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na\Pictures\unicef-dont-ign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8826"/>
            <a:ext cx="7436608" cy="60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33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Kaleem Sohail</cp:lastModifiedBy>
  <cp:revision>4</cp:revision>
  <dcterms:created xsi:type="dcterms:W3CDTF">2012-12-09T23:16:58Z</dcterms:created>
  <dcterms:modified xsi:type="dcterms:W3CDTF">2015-10-07T12:30:56Z</dcterms:modified>
</cp:coreProperties>
</file>